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4064000" cy="6096000"/>
  <p:notesSz cx="4064000" cy="6096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0BD3B7-597C-2E50-B27A-43D64AEACBCC}" v="8" dt="2026-06-16T15:06:06.253"/>
    <p1510:client id="{3BB3DC9F-C9AB-1F73-9D4C-EE970A51CB58}" v="76" dt="2026-06-16T13:54:29.433"/>
    <p1510:client id="{A6A051A7-D21D-C6B2-061A-170C13D3D795}" v="8" dt="2026-06-16T13:56:04.07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>
      <p:cViewPr varScale="1">
        <p:scale>
          <a:sx n="108" d="100"/>
          <a:sy n="108" d="100"/>
        </p:scale>
        <p:origin x="2420" y="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a Lauerman" userId="S::alauerman@dfms.org::5ca4950a-24d6-411d-b710-06ea98a5b27c" providerId="AD" clId="Web-{0E0BD3B7-597C-2E50-B27A-43D64AEACBCC}"/>
    <pc:docChg chg="modSld">
      <pc:chgData name="Andrea Lauerman" userId="S::alauerman@dfms.org::5ca4950a-24d6-411d-b710-06ea98a5b27c" providerId="AD" clId="Web-{0E0BD3B7-597C-2E50-B27A-43D64AEACBCC}" dt="2026-06-16T15:06:06.253" v="5" actId="1076"/>
      <pc:docMkLst>
        <pc:docMk/>
      </pc:docMkLst>
      <pc:sldChg chg="modSp">
        <pc:chgData name="Andrea Lauerman" userId="S::alauerman@dfms.org::5ca4950a-24d6-411d-b710-06ea98a5b27c" providerId="AD" clId="Web-{0E0BD3B7-597C-2E50-B27A-43D64AEACBCC}" dt="2026-06-16T15:06:06.253" v="5" actId="1076"/>
        <pc:sldMkLst>
          <pc:docMk/>
          <pc:sldMk cId="0" sldId="256"/>
        </pc:sldMkLst>
        <pc:spChg chg="mod">
          <ac:chgData name="Andrea Lauerman" userId="S::alauerman@dfms.org::5ca4950a-24d6-411d-b710-06ea98a5b27c" providerId="AD" clId="Web-{0E0BD3B7-597C-2E50-B27A-43D64AEACBCC}" dt="2026-06-16T15:05:36.720" v="1"/>
          <ac:spMkLst>
            <pc:docMk/>
            <pc:sldMk cId="0" sldId="256"/>
            <ac:spMk id="5" creationId="{00000000-0000-0000-0000-000000000000}"/>
          </ac:spMkLst>
        </pc:spChg>
        <pc:spChg chg="mod">
          <ac:chgData name="Andrea Lauerman" userId="S::alauerman@dfms.org::5ca4950a-24d6-411d-b710-06ea98a5b27c" providerId="AD" clId="Web-{0E0BD3B7-597C-2E50-B27A-43D64AEACBCC}" dt="2026-06-16T15:06:00.440" v="4" actId="1076"/>
          <ac:spMkLst>
            <pc:docMk/>
            <pc:sldMk cId="0" sldId="256"/>
            <ac:spMk id="6" creationId="{00000000-0000-0000-0000-000000000000}"/>
          </ac:spMkLst>
        </pc:spChg>
        <pc:spChg chg="mod">
          <ac:chgData name="Andrea Lauerman" userId="S::alauerman@dfms.org::5ca4950a-24d6-411d-b710-06ea98a5b27c" providerId="AD" clId="Web-{0E0BD3B7-597C-2E50-B27A-43D64AEACBCC}" dt="2026-06-16T15:05:51.299" v="3" actId="1076"/>
          <ac:spMkLst>
            <pc:docMk/>
            <pc:sldMk cId="0" sldId="256"/>
            <ac:spMk id="7" creationId="{00000000-0000-0000-0000-000000000000}"/>
          </ac:spMkLst>
        </pc:spChg>
        <pc:spChg chg="mod">
          <ac:chgData name="Andrea Lauerman" userId="S::alauerman@dfms.org::5ca4950a-24d6-411d-b710-06ea98a5b27c" providerId="AD" clId="Web-{0E0BD3B7-597C-2E50-B27A-43D64AEACBCC}" dt="2026-06-16T15:06:06.253" v="5" actId="1076"/>
          <ac:spMkLst>
            <pc:docMk/>
            <pc:sldMk cId="0" sldId="256"/>
            <ac:spMk id="8" creationId="{00000000-0000-0000-0000-000000000000}"/>
          </ac:spMkLst>
        </pc:spChg>
      </pc:sldChg>
    </pc:docChg>
  </pc:docChgLst>
  <pc:docChgLst>
    <pc:chgData name="Andrea Lauerman" userId="S::alauerman@dfms.org::5ca4950a-24d6-411d-b710-06ea98a5b27c" providerId="AD" clId="Web-{A6A051A7-D21D-C6B2-061A-170C13D3D795}"/>
    <pc:docChg chg="modSld">
      <pc:chgData name="Andrea Lauerman" userId="S::alauerman@dfms.org::5ca4950a-24d6-411d-b710-06ea98a5b27c" providerId="AD" clId="Web-{A6A051A7-D21D-C6B2-061A-170C13D3D795}" dt="2026-06-16T13:56:04.078" v="7" actId="1076"/>
      <pc:docMkLst>
        <pc:docMk/>
      </pc:docMkLst>
      <pc:sldChg chg="modSp">
        <pc:chgData name="Andrea Lauerman" userId="S::alauerman@dfms.org::5ca4950a-24d6-411d-b710-06ea98a5b27c" providerId="AD" clId="Web-{A6A051A7-D21D-C6B2-061A-170C13D3D795}" dt="2026-06-16T13:56:04.078" v="7" actId="1076"/>
        <pc:sldMkLst>
          <pc:docMk/>
          <pc:sldMk cId="0" sldId="256"/>
        </pc:sldMkLst>
        <pc:spChg chg="mod">
          <ac:chgData name="Andrea Lauerman" userId="S::alauerman@dfms.org::5ca4950a-24d6-411d-b710-06ea98a5b27c" providerId="AD" clId="Web-{A6A051A7-D21D-C6B2-061A-170C13D3D795}" dt="2026-06-16T13:55:26.608" v="2" actId="1076"/>
          <ac:spMkLst>
            <pc:docMk/>
            <pc:sldMk cId="0" sldId="256"/>
            <ac:spMk id="9" creationId="{F08A1CEE-CA80-CD55-C386-041F12A6C935}"/>
          </ac:spMkLst>
        </pc:spChg>
        <pc:spChg chg="mod">
          <ac:chgData name="Andrea Lauerman" userId="S::alauerman@dfms.org::5ca4950a-24d6-411d-b710-06ea98a5b27c" providerId="AD" clId="Web-{A6A051A7-D21D-C6B2-061A-170C13D3D795}" dt="2026-06-16T13:55:57.296" v="6" actId="14100"/>
          <ac:spMkLst>
            <pc:docMk/>
            <pc:sldMk cId="0" sldId="256"/>
            <ac:spMk id="12" creationId="{00000000-0000-0000-0000-000000000000}"/>
          </ac:spMkLst>
        </pc:spChg>
        <pc:spChg chg="mod">
          <ac:chgData name="Andrea Lauerman" userId="S::alauerman@dfms.org::5ca4950a-24d6-411d-b710-06ea98a5b27c" providerId="AD" clId="Web-{A6A051A7-D21D-C6B2-061A-170C13D3D795}" dt="2026-06-16T13:55:43.389" v="4" actId="1076"/>
          <ac:spMkLst>
            <pc:docMk/>
            <pc:sldMk cId="0" sldId="256"/>
            <ac:spMk id="13" creationId="{00000000-0000-0000-0000-000000000000}"/>
          </ac:spMkLst>
        </pc:spChg>
        <pc:spChg chg="mod">
          <ac:chgData name="Andrea Lauerman" userId="S::alauerman@dfms.org::5ca4950a-24d6-411d-b710-06ea98a5b27c" providerId="AD" clId="Web-{A6A051A7-D21D-C6B2-061A-170C13D3D795}" dt="2026-06-16T13:56:04.078" v="7" actId="1076"/>
          <ac:spMkLst>
            <pc:docMk/>
            <pc:sldMk cId="0" sldId="256"/>
            <ac:spMk id="17" creationId="{E47F18E9-8091-717C-40F7-37430D6B3265}"/>
          </ac:spMkLst>
        </pc:spChg>
      </pc:sldChg>
    </pc:docChg>
  </pc:docChgLst>
  <pc:docChgLst>
    <pc:chgData name="Andrea Lauerman" userId="S::alauerman@dfms.org::5ca4950a-24d6-411d-b710-06ea98a5b27c" providerId="AD" clId="Web-{3BB3DC9F-C9AB-1F73-9D4C-EE970A51CB58}"/>
    <pc:docChg chg="modSld">
      <pc:chgData name="Andrea Lauerman" userId="S::alauerman@dfms.org::5ca4950a-24d6-411d-b710-06ea98a5b27c" providerId="AD" clId="Web-{3BB3DC9F-C9AB-1F73-9D4C-EE970A51CB58}" dt="2026-06-16T13:54:29.433" v="68" actId="1076"/>
      <pc:docMkLst>
        <pc:docMk/>
      </pc:docMkLst>
      <pc:sldChg chg="addSp delSp modSp">
        <pc:chgData name="Andrea Lauerman" userId="S::alauerman@dfms.org::5ca4950a-24d6-411d-b710-06ea98a5b27c" providerId="AD" clId="Web-{3BB3DC9F-C9AB-1F73-9D4C-EE970A51CB58}" dt="2026-06-16T13:54:29.433" v="68" actId="1076"/>
        <pc:sldMkLst>
          <pc:docMk/>
          <pc:sldMk cId="0" sldId="256"/>
        </pc:sldMkLst>
        <pc:spChg chg="mod">
          <ac:chgData name="Andrea Lauerman" userId="S::alauerman@dfms.org::5ca4950a-24d6-411d-b710-06ea98a5b27c" providerId="AD" clId="Web-{3BB3DC9F-C9AB-1F73-9D4C-EE970A51CB58}" dt="2026-06-16T13:48:24.136" v="11" actId="1076"/>
          <ac:spMkLst>
            <pc:docMk/>
            <pc:sldMk cId="0" sldId="256"/>
            <ac:spMk id="2" creationId="{00000000-0000-0000-0000-000000000000}"/>
          </ac:spMkLst>
        </pc:spChg>
        <pc:spChg chg="mod">
          <ac:chgData name="Andrea Lauerman" userId="S::alauerman@dfms.org::5ca4950a-24d6-411d-b710-06ea98a5b27c" providerId="AD" clId="Web-{3BB3DC9F-C9AB-1F73-9D4C-EE970A51CB58}" dt="2026-06-16T13:48:23.432" v="10" actId="1076"/>
          <ac:spMkLst>
            <pc:docMk/>
            <pc:sldMk cId="0" sldId="256"/>
            <ac:spMk id="3" creationId="{00000000-0000-0000-0000-000000000000}"/>
          </ac:spMkLst>
        </pc:spChg>
        <pc:spChg chg="mod">
          <ac:chgData name="Andrea Lauerman" userId="S::alauerman@dfms.org::5ca4950a-24d6-411d-b710-06ea98a5b27c" providerId="AD" clId="Web-{3BB3DC9F-C9AB-1F73-9D4C-EE970A51CB58}" dt="2026-06-16T13:50:52.526" v="33" actId="1076"/>
          <ac:spMkLst>
            <pc:docMk/>
            <pc:sldMk cId="0" sldId="256"/>
            <ac:spMk id="4" creationId="{00000000-0000-0000-0000-000000000000}"/>
          </ac:spMkLst>
        </pc:spChg>
        <pc:spChg chg="mod">
          <ac:chgData name="Andrea Lauerman" userId="S::alauerman@dfms.org::5ca4950a-24d6-411d-b710-06ea98a5b27c" providerId="AD" clId="Web-{3BB3DC9F-C9AB-1F73-9D4C-EE970A51CB58}" dt="2026-06-16T13:51:54.323" v="45" actId="14100"/>
          <ac:spMkLst>
            <pc:docMk/>
            <pc:sldMk cId="0" sldId="256"/>
            <ac:spMk id="5" creationId="{00000000-0000-0000-0000-000000000000}"/>
          </ac:spMkLst>
        </pc:spChg>
        <pc:spChg chg="mod">
          <ac:chgData name="Andrea Lauerman" userId="S::alauerman@dfms.org::5ca4950a-24d6-411d-b710-06ea98a5b27c" providerId="AD" clId="Web-{3BB3DC9F-C9AB-1F73-9D4C-EE970A51CB58}" dt="2026-06-16T13:52:29.839" v="52" actId="1076"/>
          <ac:spMkLst>
            <pc:docMk/>
            <pc:sldMk cId="0" sldId="256"/>
            <ac:spMk id="6" creationId="{00000000-0000-0000-0000-000000000000}"/>
          </ac:spMkLst>
        </pc:spChg>
        <pc:spChg chg="mod">
          <ac:chgData name="Andrea Lauerman" userId="S::alauerman@dfms.org::5ca4950a-24d6-411d-b710-06ea98a5b27c" providerId="AD" clId="Web-{3BB3DC9F-C9AB-1F73-9D4C-EE970A51CB58}" dt="2026-06-16T13:52:48.214" v="54" actId="1076"/>
          <ac:spMkLst>
            <pc:docMk/>
            <pc:sldMk cId="0" sldId="256"/>
            <ac:spMk id="7" creationId="{00000000-0000-0000-0000-000000000000}"/>
          </ac:spMkLst>
        </pc:spChg>
        <pc:spChg chg="mod">
          <ac:chgData name="Andrea Lauerman" userId="S::alauerman@dfms.org::5ca4950a-24d6-411d-b710-06ea98a5b27c" providerId="AD" clId="Web-{3BB3DC9F-C9AB-1F73-9D4C-EE970A51CB58}" dt="2026-06-16T13:52:56.558" v="57" actId="1076"/>
          <ac:spMkLst>
            <pc:docMk/>
            <pc:sldMk cId="0" sldId="256"/>
            <ac:spMk id="8" creationId="{00000000-0000-0000-0000-000000000000}"/>
          </ac:spMkLst>
        </pc:spChg>
        <pc:spChg chg="add mod">
          <ac:chgData name="Andrea Lauerman" userId="S::alauerman@dfms.org::5ca4950a-24d6-411d-b710-06ea98a5b27c" providerId="AD" clId="Web-{3BB3DC9F-C9AB-1F73-9D4C-EE970A51CB58}" dt="2026-06-16T13:52:29.855" v="53" actId="1076"/>
          <ac:spMkLst>
            <pc:docMk/>
            <pc:sldMk cId="0" sldId="256"/>
            <ac:spMk id="9" creationId="{F08A1CEE-CA80-CD55-C386-041F12A6C935}"/>
          </ac:spMkLst>
        </pc:spChg>
        <pc:spChg chg="del mod">
          <ac:chgData name="Andrea Lauerman" userId="S::alauerman@dfms.org::5ca4950a-24d6-411d-b710-06ea98a5b27c" providerId="AD" clId="Web-{3BB3DC9F-C9AB-1F73-9D4C-EE970A51CB58}" dt="2026-06-16T13:49:42.620" v="20"/>
          <ac:spMkLst>
            <pc:docMk/>
            <pc:sldMk cId="0" sldId="256"/>
            <ac:spMk id="10" creationId="{00000000-0000-0000-0000-000000000000}"/>
          </ac:spMkLst>
        </pc:spChg>
        <pc:spChg chg="mod">
          <ac:chgData name="Andrea Lauerman" userId="S::alauerman@dfms.org::5ca4950a-24d6-411d-b710-06ea98a5b27c" providerId="AD" clId="Web-{3BB3DC9F-C9AB-1F73-9D4C-EE970A51CB58}" dt="2026-06-16T13:53:30.839" v="60"/>
          <ac:spMkLst>
            <pc:docMk/>
            <pc:sldMk cId="0" sldId="256"/>
            <ac:spMk id="11" creationId="{00000000-0000-0000-0000-000000000000}"/>
          </ac:spMkLst>
        </pc:spChg>
        <pc:spChg chg="mod">
          <ac:chgData name="Andrea Lauerman" userId="S::alauerman@dfms.org::5ca4950a-24d6-411d-b710-06ea98a5b27c" providerId="AD" clId="Web-{3BB3DC9F-C9AB-1F73-9D4C-EE970A51CB58}" dt="2026-06-16T13:52:48.542" v="55" actId="1076"/>
          <ac:spMkLst>
            <pc:docMk/>
            <pc:sldMk cId="0" sldId="256"/>
            <ac:spMk id="12" creationId="{00000000-0000-0000-0000-000000000000}"/>
          </ac:spMkLst>
        </pc:spChg>
        <pc:spChg chg="mod">
          <ac:chgData name="Andrea Lauerman" userId="S::alauerman@dfms.org::5ca4950a-24d6-411d-b710-06ea98a5b27c" providerId="AD" clId="Web-{3BB3DC9F-C9AB-1F73-9D4C-EE970A51CB58}" dt="2026-06-16T13:52:56.433" v="56" actId="1076"/>
          <ac:spMkLst>
            <pc:docMk/>
            <pc:sldMk cId="0" sldId="256"/>
            <ac:spMk id="13" creationId="{00000000-0000-0000-0000-000000000000}"/>
          </ac:spMkLst>
        </pc:spChg>
        <pc:spChg chg="mod">
          <ac:chgData name="Andrea Lauerman" userId="S::alauerman@dfms.org::5ca4950a-24d6-411d-b710-06ea98a5b27c" providerId="AD" clId="Web-{3BB3DC9F-C9AB-1F73-9D4C-EE970A51CB58}" dt="2026-06-16T13:53:10.480" v="59" actId="20577"/>
          <ac:spMkLst>
            <pc:docMk/>
            <pc:sldMk cId="0" sldId="256"/>
            <ac:spMk id="14" creationId="{26754008-6EA0-E8EE-27F2-A0503E715E6C}"/>
          </ac:spMkLst>
        </pc:spChg>
        <pc:spChg chg="add del mod">
          <ac:chgData name="Andrea Lauerman" userId="S::alauerman@dfms.org::5ca4950a-24d6-411d-b710-06ea98a5b27c" providerId="AD" clId="Web-{3BB3DC9F-C9AB-1F73-9D4C-EE970A51CB58}" dt="2026-06-16T13:50:32.886" v="30"/>
          <ac:spMkLst>
            <pc:docMk/>
            <pc:sldMk cId="0" sldId="256"/>
            <ac:spMk id="15" creationId="{FE083432-4900-822F-C104-B44CDBEAAF3E}"/>
          </ac:spMkLst>
        </pc:spChg>
        <pc:spChg chg="add del mod">
          <ac:chgData name="Andrea Lauerman" userId="S::alauerman@dfms.org::5ca4950a-24d6-411d-b710-06ea98a5b27c" providerId="AD" clId="Web-{3BB3DC9F-C9AB-1F73-9D4C-EE970A51CB58}" dt="2026-06-16T13:54:02.605" v="64"/>
          <ac:spMkLst>
            <pc:docMk/>
            <pc:sldMk cId="0" sldId="256"/>
            <ac:spMk id="16" creationId="{3ED865C6-E0A2-748D-4ADC-C91B30192E97}"/>
          </ac:spMkLst>
        </pc:spChg>
        <pc:spChg chg="add mod">
          <ac:chgData name="Andrea Lauerman" userId="S::alauerman@dfms.org::5ca4950a-24d6-411d-b710-06ea98a5b27c" providerId="AD" clId="Web-{3BB3DC9F-C9AB-1F73-9D4C-EE970A51CB58}" dt="2026-06-16T13:54:29.433" v="68" actId="1076"/>
          <ac:spMkLst>
            <pc:docMk/>
            <pc:sldMk cId="0" sldId="256"/>
            <ac:spMk id="17" creationId="{E47F18E9-8091-717C-40F7-37430D6B3265}"/>
          </ac:spMkLst>
        </pc:spChg>
      </pc:sldChg>
    </pc:docChg>
  </pc:docChgLst>
  <pc:docChgLst>
    <pc:chgData name="Andrea Lauerman" userId="S::alauerman@dfms.org::5ca4950a-24d6-411d-b710-06ea98a5b27c" providerId="AD" clId="Web-{6102B6D4-2A77-D0BE-9224-6EB8EAD6BE20}"/>
    <pc:docChg chg="modSld">
      <pc:chgData name="Andrea Lauerman" userId="S::alauerman@dfms.org::5ca4950a-24d6-411d-b710-06ea98a5b27c" providerId="AD" clId="Web-{6102B6D4-2A77-D0BE-9224-6EB8EAD6BE20}" dt="2026-06-03T20:01:41.645" v="165" actId="1076"/>
      <pc:docMkLst>
        <pc:docMk/>
      </pc:docMkLst>
      <pc:sldChg chg="addSp delSp modSp">
        <pc:chgData name="Andrea Lauerman" userId="S::alauerman@dfms.org::5ca4950a-24d6-411d-b710-06ea98a5b27c" providerId="AD" clId="Web-{6102B6D4-2A77-D0BE-9224-6EB8EAD6BE20}" dt="2026-06-03T20:01:41.645" v="165" actId="1076"/>
        <pc:sldMkLst>
          <pc:docMk/>
          <pc:sldMk cId="0" sldId="256"/>
        </pc:sldMkLst>
        <pc:spChg chg="mod">
          <ac:chgData name="Andrea Lauerman" userId="S::alauerman@dfms.org::5ca4950a-24d6-411d-b710-06ea98a5b27c" providerId="AD" clId="Web-{6102B6D4-2A77-D0BE-9224-6EB8EAD6BE20}" dt="2026-06-03T19:55:50.966" v="53" actId="20577"/>
          <ac:spMkLst>
            <pc:docMk/>
            <pc:sldMk cId="0" sldId="256"/>
            <ac:spMk id="2" creationId="{00000000-0000-0000-0000-000000000000}"/>
          </ac:spMkLst>
        </pc:spChg>
        <pc:spChg chg="mod">
          <ac:chgData name="Andrea Lauerman" userId="S::alauerman@dfms.org::5ca4950a-24d6-411d-b710-06ea98a5b27c" providerId="AD" clId="Web-{6102B6D4-2A77-D0BE-9224-6EB8EAD6BE20}" dt="2026-06-03T19:55:41.153" v="48" actId="20577"/>
          <ac:spMkLst>
            <pc:docMk/>
            <pc:sldMk cId="0" sldId="256"/>
            <ac:spMk id="4" creationId="{00000000-0000-0000-0000-000000000000}"/>
          </ac:spMkLst>
        </pc:spChg>
        <pc:spChg chg="mod">
          <ac:chgData name="Andrea Lauerman" userId="S::alauerman@dfms.org::5ca4950a-24d6-411d-b710-06ea98a5b27c" providerId="AD" clId="Web-{6102B6D4-2A77-D0BE-9224-6EB8EAD6BE20}" dt="2026-06-03T19:53:33.385" v="30" actId="1076"/>
          <ac:spMkLst>
            <pc:docMk/>
            <pc:sldMk cId="0" sldId="256"/>
            <ac:spMk id="5" creationId="{00000000-0000-0000-0000-000000000000}"/>
          </ac:spMkLst>
        </pc:spChg>
        <pc:spChg chg="mod">
          <ac:chgData name="Andrea Lauerman" userId="S::alauerman@dfms.org::5ca4950a-24d6-411d-b710-06ea98a5b27c" providerId="AD" clId="Web-{6102B6D4-2A77-D0BE-9224-6EB8EAD6BE20}" dt="2026-06-03T20:01:38.192" v="164" actId="1076"/>
          <ac:spMkLst>
            <pc:docMk/>
            <pc:sldMk cId="0" sldId="256"/>
            <ac:spMk id="6" creationId="{00000000-0000-0000-0000-000000000000}"/>
          </ac:spMkLst>
        </pc:spChg>
        <pc:spChg chg="mod">
          <ac:chgData name="Andrea Lauerman" userId="S::alauerman@dfms.org::5ca4950a-24d6-411d-b710-06ea98a5b27c" providerId="AD" clId="Web-{6102B6D4-2A77-D0BE-9224-6EB8EAD6BE20}" dt="2026-06-03T20:01:32.708" v="162" actId="1076"/>
          <ac:spMkLst>
            <pc:docMk/>
            <pc:sldMk cId="0" sldId="256"/>
            <ac:spMk id="7" creationId="{00000000-0000-0000-0000-000000000000}"/>
          </ac:spMkLst>
        </pc:spChg>
        <pc:spChg chg="mod">
          <ac:chgData name="Andrea Lauerman" userId="S::alauerman@dfms.org::5ca4950a-24d6-411d-b710-06ea98a5b27c" providerId="AD" clId="Web-{6102B6D4-2A77-D0BE-9224-6EB8EAD6BE20}" dt="2026-06-03T20:01:01.941" v="160" actId="1076"/>
          <ac:spMkLst>
            <pc:docMk/>
            <pc:sldMk cId="0" sldId="256"/>
            <ac:spMk id="8" creationId="{00000000-0000-0000-0000-000000000000}"/>
          </ac:spMkLst>
        </pc:spChg>
        <pc:spChg chg="mod">
          <ac:chgData name="Andrea Lauerman" userId="S::alauerman@dfms.org::5ca4950a-24d6-411d-b710-06ea98a5b27c" providerId="AD" clId="Web-{6102B6D4-2A77-D0BE-9224-6EB8EAD6BE20}" dt="2026-06-03T20:01:41.645" v="165" actId="1076"/>
          <ac:spMkLst>
            <pc:docMk/>
            <pc:sldMk cId="0" sldId="256"/>
            <ac:spMk id="11" creationId="{00000000-0000-0000-0000-000000000000}"/>
          </ac:spMkLst>
        </pc:spChg>
        <pc:spChg chg="mod">
          <ac:chgData name="Andrea Lauerman" userId="S::alauerman@dfms.org::5ca4950a-24d6-411d-b710-06ea98a5b27c" providerId="AD" clId="Web-{6102B6D4-2A77-D0BE-9224-6EB8EAD6BE20}" dt="2026-06-03T20:01:34.973" v="163" actId="1076"/>
          <ac:spMkLst>
            <pc:docMk/>
            <pc:sldMk cId="0" sldId="256"/>
            <ac:spMk id="12" creationId="{00000000-0000-0000-0000-000000000000}"/>
          </ac:spMkLst>
        </pc:spChg>
        <pc:spChg chg="mod">
          <ac:chgData name="Andrea Lauerman" userId="S::alauerman@dfms.org::5ca4950a-24d6-411d-b710-06ea98a5b27c" providerId="AD" clId="Web-{6102B6D4-2A77-D0BE-9224-6EB8EAD6BE20}" dt="2026-06-03T20:01:01.957" v="161" actId="1076"/>
          <ac:spMkLst>
            <pc:docMk/>
            <pc:sldMk cId="0" sldId="256"/>
            <ac:spMk id="13" creationId="{00000000-0000-0000-0000-000000000000}"/>
          </ac:spMkLst>
        </pc:spChg>
        <pc:spChg chg="add mod">
          <ac:chgData name="Andrea Lauerman" userId="S::alauerman@dfms.org::5ca4950a-24d6-411d-b710-06ea98a5b27c" providerId="AD" clId="Web-{6102B6D4-2A77-D0BE-9224-6EB8EAD6BE20}" dt="2026-06-03T19:58:10.219" v="152" actId="20577"/>
          <ac:spMkLst>
            <pc:docMk/>
            <pc:sldMk cId="0" sldId="256"/>
            <ac:spMk id="14" creationId="{26754008-6EA0-E8EE-27F2-A0503E715E6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04800" y="1889760"/>
            <a:ext cx="3454400" cy="1280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09600" y="3413760"/>
            <a:ext cx="2844800" cy="1524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03200" y="1402080"/>
            <a:ext cx="1767840" cy="4023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092960" y="1402080"/>
            <a:ext cx="1767840" cy="4023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9.png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30967" y="261004"/>
            <a:ext cx="1198401" cy="120141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39274" y="1577307"/>
            <a:ext cx="332148" cy="136126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97560" y="1579214"/>
            <a:ext cx="99529" cy="132410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18618" y="1579210"/>
            <a:ext cx="74993" cy="132410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824736" y="1579210"/>
            <a:ext cx="107505" cy="132410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007711" y="1577314"/>
            <a:ext cx="109232" cy="136118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151231" y="1577122"/>
            <a:ext cx="238625" cy="136309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419802" y="1579210"/>
            <a:ext cx="105054" cy="134226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2709108" y="1579210"/>
            <a:ext cx="107505" cy="132410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2561239" y="1579210"/>
            <a:ext cx="110489" cy="132410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345018" y="1787436"/>
            <a:ext cx="1369564" cy="11034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3200" y="243840"/>
            <a:ext cx="3657600" cy="975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03200" y="1402080"/>
            <a:ext cx="3657600" cy="4023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381760" y="5669280"/>
            <a:ext cx="1300480" cy="304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03200" y="5669280"/>
            <a:ext cx="934720" cy="304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2926080" y="5669280"/>
            <a:ext cx="934720" cy="304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57176" y="315687"/>
            <a:ext cx="1173480" cy="97719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81280" marR="5080" indent="-69215" algn="r">
              <a:spcBef>
                <a:spcPts val="100"/>
              </a:spcBef>
            </a:pPr>
            <a:r>
              <a:rPr sz="900" b="1" dirty="0">
                <a:solidFill>
                  <a:srgbClr val="F1B533"/>
                </a:solidFill>
                <a:latin typeface="Open Sans ExtraBold"/>
                <a:cs typeface="Open Sans ExtraBold"/>
              </a:rPr>
              <a:t>“THIS</a:t>
            </a:r>
            <a:r>
              <a:rPr sz="900" b="1" spc="-20" dirty="0">
                <a:solidFill>
                  <a:srgbClr val="F1B533"/>
                </a:solidFill>
                <a:latin typeface="Open Sans ExtraBold"/>
                <a:cs typeface="Open Sans ExtraBold"/>
              </a:rPr>
              <a:t> </a:t>
            </a:r>
            <a:r>
              <a:rPr sz="900" b="1" dirty="0">
                <a:solidFill>
                  <a:srgbClr val="F1B533"/>
                </a:solidFill>
                <a:latin typeface="Open Sans ExtraBold"/>
                <a:cs typeface="Open Sans ExtraBold"/>
              </a:rPr>
              <a:t>HAS</a:t>
            </a:r>
            <a:r>
              <a:rPr sz="900" b="1" spc="-15" dirty="0">
                <a:solidFill>
                  <a:srgbClr val="F1B533"/>
                </a:solidFill>
                <a:latin typeface="Open Sans ExtraBold"/>
                <a:cs typeface="Open Sans ExtraBold"/>
              </a:rPr>
              <a:t> </a:t>
            </a:r>
            <a:r>
              <a:rPr sz="900" b="1" spc="-10" dirty="0">
                <a:solidFill>
                  <a:srgbClr val="F1B533"/>
                </a:solidFill>
                <a:latin typeface="Open Sans ExtraBold"/>
                <a:cs typeface="Open Sans ExtraBold"/>
              </a:rPr>
              <a:t>PLANTED </a:t>
            </a:r>
            <a:r>
              <a:rPr sz="900" b="1" dirty="0">
                <a:solidFill>
                  <a:srgbClr val="F1B533"/>
                </a:solidFill>
                <a:latin typeface="Open Sans ExtraBold"/>
                <a:cs typeface="Open Sans ExtraBold"/>
              </a:rPr>
              <a:t>A</a:t>
            </a:r>
            <a:r>
              <a:rPr sz="900" b="1" spc="-10" dirty="0">
                <a:solidFill>
                  <a:srgbClr val="F1B533"/>
                </a:solidFill>
                <a:latin typeface="Open Sans ExtraBold"/>
                <a:cs typeface="Open Sans ExtraBold"/>
              </a:rPr>
              <a:t> </a:t>
            </a:r>
            <a:r>
              <a:rPr sz="900" b="1" dirty="0">
                <a:solidFill>
                  <a:srgbClr val="F1B533"/>
                </a:solidFill>
                <a:latin typeface="Open Sans ExtraBold"/>
                <a:cs typeface="Open Sans ExtraBold"/>
              </a:rPr>
              <a:t>SEED</a:t>
            </a:r>
            <a:r>
              <a:rPr sz="900" b="1" spc="-5" dirty="0">
                <a:solidFill>
                  <a:srgbClr val="F1B533"/>
                </a:solidFill>
                <a:latin typeface="Open Sans ExtraBold"/>
                <a:cs typeface="Open Sans ExtraBold"/>
              </a:rPr>
              <a:t> </a:t>
            </a:r>
            <a:r>
              <a:rPr sz="900" b="1" dirty="0">
                <a:solidFill>
                  <a:srgbClr val="F1B533"/>
                </a:solidFill>
                <a:latin typeface="Open Sans ExtraBold"/>
                <a:cs typeface="Open Sans ExtraBold"/>
              </a:rPr>
              <a:t>OF</a:t>
            </a:r>
            <a:r>
              <a:rPr sz="900" b="1" spc="-10" dirty="0">
                <a:solidFill>
                  <a:srgbClr val="F1B533"/>
                </a:solidFill>
                <a:latin typeface="Open Sans ExtraBold"/>
                <a:cs typeface="Open Sans ExtraBold"/>
              </a:rPr>
              <a:t> </a:t>
            </a:r>
            <a:r>
              <a:rPr lang="en-US" sz="900" b="1" dirty="0">
                <a:solidFill>
                  <a:srgbClr val="F1B533"/>
                </a:solidFill>
                <a:latin typeface="Open Sans ExtraBold"/>
                <a:cs typeface="Open Sans ExtraBold"/>
              </a:rPr>
              <a:t>HOPE</a:t>
            </a:r>
            <a:r>
              <a:rPr sz="900" b="1" spc="-5" dirty="0">
                <a:solidFill>
                  <a:srgbClr val="F1B533"/>
                </a:solidFill>
                <a:latin typeface="Open Sans ExtraBold"/>
                <a:cs typeface="Open Sans ExtraBold"/>
              </a:rPr>
              <a:t> </a:t>
            </a:r>
            <a:r>
              <a:rPr sz="900" b="1" spc="-25" dirty="0">
                <a:solidFill>
                  <a:srgbClr val="F1B533"/>
                </a:solidFill>
                <a:latin typeface="Open Sans ExtraBold"/>
                <a:cs typeface="Open Sans ExtraBold"/>
              </a:rPr>
              <a:t>IN </a:t>
            </a:r>
            <a:r>
              <a:rPr sz="900" b="1" dirty="0">
                <a:solidFill>
                  <a:srgbClr val="F1B533"/>
                </a:solidFill>
                <a:latin typeface="Open Sans ExtraBold"/>
                <a:cs typeface="Open Sans ExtraBold"/>
              </a:rPr>
              <a:t>ME</a:t>
            </a:r>
            <a:r>
              <a:rPr sz="900" b="1" spc="-20" dirty="0">
                <a:solidFill>
                  <a:srgbClr val="F1B533"/>
                </a:solidFill>
                <a:latin typeface="Open Sans ExtraBold"/>
                <a:cs typeface="Open Sans ExtraBold"/>
              </a:rPr>
              <a:t> </a:t>
            </a:r>
            <a:r>
              <a:rPr sz="900" b="1" dirty="0">
                <a:solidFill>
                  <a:srgbClr val="F1B533"/>
                </a:solidFill>
                <a:latin typeface="Open Sans ExtraBold"/>
                <a:cs typeface="Open Sans ExtraBold"/>
              </a:rPr>
              <a:t>THAT</a:t>
            </a:r>
            <a:r>
              <a:rPr sz="900" b="1" spc="-15" dirty="0">
                <a:solidFill>
                  <a:srgbClr val="F1B533"/>
                </a:solidFill>
                <a:latin typeface="Open Sans ExtraBold"/>
                <a:cs typeface="Open Sans ExtraBold"/>
              </a:rPr>
              <a:t> </a:t>
            </a:r>
            <a:r>
              <a:rPr sz="900" b="1" dirty="0">
                <a:solidFill>
                  <a:srgbClr val="F1B533"/>
                </a:solidFill>
                <a:latin typeface="Open Sans ExtraBold"/>
                <a:cs typeface="Open Sans ExtraBold"/>
              </a:rPr>
              <a:t>WE</a:t>
            </a:r>
            <a:r>
              <a:rPr sz="900" b="1" spc="-20" dirty="0">
                <a:solidFill>
                  <a:srgbClr val="F1B533"/>
                </a:solidFill>
                <a:latin typeface="Open Sans ExtraBold"/>
                <a:cs typeface="Open Sans ExtraBold"/>
              </a:rPr>
              <a:t> </a:t>
            </a:r>
            <a:r>
              <a:rPr sz="900" b="1" spc="-25" dirty="0">
                <a:solidFill>
                  <a:srgbClr val="F1B533"/>
                </a:solidFill>
                <a:latin typeface="Open Sans ExtraBold"/>
                <a:cs typeface="Open Sans ExtraBold"/>
              </a:rPr>
              <a:t>CAN </a:t>
            </a:r>
            <a:r>
              <a:rPr sz="900" b="1" dirty="0">
                <a:solidFill>
                  <a:srgbClr val="F1B533"/>
                </a:solidFill>
                <a:latin typeface="Open Sans ExtraBold"/>
                <a:cs typeface="Open Sans ExtraBold"/>
              </a:rPr>
              <a:t>DO</a:t>
            </a:r>
            <a:r>
              <a:rPr sz="900" b="1" spc="-10" dirty="0">
                <a:solidFill>
                  <a:srgbClr val="F1B533"/>
                </a:solidFill>
                <a:latin typeface="Open Sans ExtraBold"/>
                <a:cs typeface="Open Sans ExtraBold"/>
              </a:rPr>
              <a:t> BETTER.”</a:t>
            </a:r>
            <a:endParaRPr sz="900" dirty="0">
              <a:latin typeface="Open Sans ExtraBold"/>
              <a:cs typeface="Open Sans ExtraBold"/>
            </a:endParaRPr>
          </a:p>
          <a:p>
            <a:pPr marL="473709" marR="5080" indent="229870" algn="r">
              <a:lnSpc>
                <a:spcPts val="900"/>
              </a:lnSpc>
              <a:spcBef>
                <a:spcPts val="500"/>
              </a:spcBef>
            </a:pPr>
            <a:r>
              <a:rPr sz="800" b="1" dirty="0">
                <a:solidFill>
                  <a:srgbClr val="DF7B42"/>
                </a:solidFill>
                <a:latin typeface="Open Sans ExtraBold"/>
                <a:cs typeface="Open Sans ExtraBold"/>
              </a:rPr>
              <a:t>- </a:t>
            </a:r>
            <a:r>
              <a:rPr sz="800" b="1" spc="-10" dirty="0">
                <a:solidFill>
                  <a:srgbClr val="DF7B42"/>
                </a:solidFill>
                <a:latin typeface="Open Sans ExtraBold"/>
                <a:cs typeface="Open Sans ExtraBold"/>
              </a:rPr>
              <a:t>SACRED GROUND PARTICIPANT</a:t>
            </a:r>
            <a:endParaRPr sz="800" dirty="0">
              <a:latin typeface="Open Sans ExtraBold"/>
              <a:cs typeface="Open Sans ExtraBold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1190" y="315688"/>
            <a:ext cx="1159510" cy="977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215" marR="5080" indent="-5715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F1B533"/>
                </a:solidFill>
                <a:latin typeface="Open Sans ExtraBold"/>
                <a:cs typeface="Open Sans ExtraBold"/>
              </a:rPr>
              <a:t>“I</a:t>
            </a:r>
            <a:r>
              <a:rPr sz="900" b="1" spc="-20" dirty="0">
                <a:solidFill>
                  <a:srgbClr val="F1B533"/>
                </a:solidFill>
                <a:latin typeface="Open Sans ExtraBold"/>
                <a:cs typeface="Open Sans ExtraBold"/>
              </a:rPr>
              <a:t> </a:t>
            </a:r>
            <a:r>
              <a:rPr sz="900" b="1" dirty="0">
                <a:solidFill>
                  <a:srgbClr val="F1B533"/>
                </a:solidFill>
                <a:latin typeface="Open Sans ExtraBold"/>
                <a:cs typeface="Open Sans ExtraBold"/>
              </a:rPr>
              <a:t>NEVER</a:t>
            </a:r>
            <a:r>
              <a:rPr sz="900" b="1" spc="-15" dirty="0">
                <a:solidFill>
                  <a:srgbClr val="F1B533"/>
                </a:solidFill>
                <a:latin typeface="Open Sans ExtraBold"/>
                <a:cs typeface="Open Sans ExtraBold"/>
              </a:rPr>
              <a:t> </a:t>
            </a:r>
            <a:r>
              <a:rPr sz="900" b="1" spc="-10" dirty="0">
                <a:solidFill>
                  <a:srgbClr val="F1B533"/>
                </a:solidFill>
                <a:latin typeface="Open Sans ExtraBold"/>
                <a:cs typeface="Open Sans ExtraBold"/>
              </a:rPr>
              <a:t>IMAGINED </a:t>
            </a:r>
            <a:r>
              <a:rPr sz="900" b="1" dirty="0">
                <a:solidFill>
                  <a:srgbClr val="F1B533"/>
                </a:solidFill>
                <a:latin typeface="Open Sans ExtraBold"/>
                <a:cs typeface="Open Sans ExtraBold"/>
              </a:rPr>
              <a:t>HOW</a:t>
            </a:r>
            <a:r>
              <a:rPr sz="900" b="1" spc="-15" dirty="0">
                <a:solidFill>
                  <a:srgbClr val="F1B533"/>
                </a:solidFill>
                <a:latin typeface="Open Sans ExtraBold"/>
                <a:cs typeface="Open Sans ExtraBold"/>
              </a:rPr>
              <a:t> </a:t>
            </a:r>
            <a:r>
              <a:rPr sz="900" b="1" dirty="0">
                <a:solidFill>
                  <a:srgbClr val="F1B533"/>
                </a:solidFill>
                <a:latin typeface="Open Sans ExtraBold"/>
                <a:cs typeface="Open Sans ExtraBold"/>
              </a:rPr>
              <a:t>MY</a:t>
            </a:r>
            <a:r>
              <a:rPr sz="900" b="1" spc="-15" dirty="0">
                <a:solidFill>
                  <a:srgbClr val="F1B533"/>
                </a:solidFill>
                <a:latin typeface="Open Sans ExtraBold"/>
                <a:cs typeface="Open Sans ExtraBold"/>
              </a:rPr>
              <a:t> </a:t>
            </a:r>
            <a:r>
              <a:rPr sz="900" b="1" spc="-10" dirty="0">
                <a:solidFill>
                  <a:srgbClr val="F1B533"/>
                </a:solidFill>
                <a:latin typeface="Open Sans ExtraBold"/>
                <a:cs typeface="Open Sans ExtraBold"/>
              </a:rPr>
              <a:t>HEART </a:t>
            </a:r>
            <a:r>
              <a:rPr sz="900" b="1" dirty="0">
                <a:solidFill>
                  <a:srgbClr val="F1B533"/>
                </a:solidFill>
                <a:latin typeface="Open Sans ExtraBold"/>
                <a:cs typeface="Open Sans ExtraBold"/>
              </a:rPr>
              <a:t>WOULD </a:t>
            </a:r>
            <a:r>
              <a:rPr sz="900" b="1" spc="-25" dirty="0">
                <a:solidFill>
                  <a:srgbClr val="F1B533"/>
                </a:solidFill>
                <a:latin typeface="Open Sans ExtraBold"/>
                <a:cs typeface="Open Sans ExtraBold"/>
              </a:rPr>
              <a:t>BE </a:t>
            </a:r>
            <a:r>
              <a:rPr sz="900" b="1" spc="-10" dirty="0">
                <a:solidFill>
                  <a:srgbClr val="F1B533"/>
                </a:solidFill>
                <a:latin typeface="Open Sans ExtraBold"/>
                <a:cs typeface="Open Sans ExtraBold"/>
              </a:rPr>
              <a:t>OPENED.”</a:t>
            </a:r>
            <a:endParaRPr sz="900" dirty="0">
              <a:latin typeface="Open Sans ExtraBold"/>
              <a:cs typeface="Open Sans ExtraBold"/>
            </a:endParaRPr>
          </a:p>
          <a:p>
            <a:pPr marL="144780" marR="320040" indent="-53340">
              <a:lnSpc>
                <a:spcPts val="900"/>
              </a:lnSpc>
              <a:spcBef>
                <a:spcPts val="500"/>
              </a:spcBef>
            </a:pPr>
            <a:r>
              <a:rPr sz="800" b="1" dirty="0">
                <a:solidFill>
                  <a:srgbClr val="DF7B42"/>
                </a:solidFill>
                <a:latin typeface="Open Sans ExtraBold"/>
                <a:cs typeface="Open Sans ExtraBold"/>
              </a:rPr>
              <a:t>- </a:t>
            </a:r>
            <a:r>
              <a:rPr sz="800" b="1" spc="-10" dirty="0">
                <a:solidFill>
                  <a:srgbClr val="DF7B42"/>
                </a:solidFill>
                <a:latin typeface="Open Sans ExtraBold"/>
                <a:cs typeface="Open Sans ExtraBold"/>
              </a:rPr>
              <a:t>SACRED GROUND PARTICIPANT</a:t>
            </a:r>
            <a:endParaRPr sz="800" dirty="0">
              <a:latin typeface="Open Sans ExtraBold"/>
              <a:cs typeface="Open Sans ExtraBol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87195" y="2179461"/>
            <a:ext cx="2332387" cy="3034164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33020">
              <a:lnSpc>
                <a:spcPct val="125000"/>
              </a:lnSpc>
              <a:spcBef>
                <a:spcPts val="100"/>
              </a:spcBef>
            </a:pP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Created</a:t>
            </a:r>
            <a:r>
              <a:rPr sz="800" spc="10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by</a:t>
            </a:r>
            <a:r>
              <a:rPr sz="800" spc="10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The</a:t>
            </a:r>
            <a:r>
              <a:rPr sz="800" spc="10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Episcopal</a:t>
            </a:r>
            <a:r>
              <a:rPr sz="800" spc="10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spc="-10" dirty="0">
                <a:solidFill>
                  <a:srgbClr val="191919"/>
                </a:solidFill>
                <a:latin typeface="Open Sans"/>
                <a:cs typeface="Open Sans"/>
              </a:rPr>
              <a:t>Church,</a:t>
            </a:r>
            <a:r>
              <a:rPr sz="800" spc="50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this</a:t>
            </a:r>
            <a:r>
              <a:rPr sz="800" spc="21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eleven-session,</a:t>
            </a:r>
            <a:r>
              <a:rPr sz="800" spc="22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small-</a:t>
            </a:r>
            <a:r>
              <a:rPr sz="800" spc="-10" dirty="0">
                <a:solidFill>
                  <a:srgbClr val="191919"/>
                </a:solidFill>
                <a:latin typeface="Open Sans"/>
                <a:cs typeface="Open Sans"/>
              </a:rPr>
              <a:t>group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dialogue</a:t>
            </a:r>
            <a:r>
              <a:rPr sz="800" spc="10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series</a:t>
            </a:r>
            <a:r>
              <a:rPr sz="800" spc="11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is</a:t>
            </a:r>
            <a:r>
              <a:rPr sz="800" spc="10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built</a:t>
            </a:r>
            <a:r>
              <a:rPr sz="800" spc="10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around</a:t>
            </a:r>
            <a:r>
              <a:rPr sz="800" spc="10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spc="-35" dirty="0">
                <a:solidFill>
                  <a:srgbClr val="191919"/>
                </a:solidFill>
                <a:latin typeface="Open Sans"/>
                <a:cs typeface="Open Sans"/>
              </a:rPr>
              <a:t>an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 online</a:t>
            </a:r>
            <a:r>
              <a:rPr sz="800" spc="13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curriculum</a:t>
            </a:r>
            <a:r>
              <a:rPr sz="800" spc="13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of</a:t>
            </a:r>
            <a:r>
              <a:rPr sz="800" spc="12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moving</a:t>
            </a:r>
            <a:r>
              <a:rPr sz="800" spc="13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spc="-20" dirty="0">
                <a:solidFill>
                  <a:srgbClr val="191919"/>
                </a:solidFill>
                <a:latin typeface="Open Sans"/>
                <a:cs typeface="Open Sans"/>
              </a:rPr>
              <a:t>films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 and</a:t>
            </a:r>
            <a:r>
              <a:rPr sz="800" spc="8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readings</a:t>
            </a:r>
            <a:r>
              <a:rPr sz="800" spc="9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that</a:t>
            </a:r>
            <a:r>
              <a:rPr sz="800" spc="8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walk</a:t>
            </a:r>
            <a:r>
              <a:rPr sz="800" spc="8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spc="-10" dirty="0">
                <a:solidFill>
                  <a:srgbClr val="191919"/>
                </a:solidFill>
                <a:latin typeface="Open Sans"/>
                <a:cs typeface="Open Sans"/>
              </a:rPr>
              <a:t>through</a:t>
            </a:r>
            <a:r>
              <a:rPr sz="800" spc="50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some</a:t>
            </a:r>
            <a:r>
              <a:rPr sz="800" spc="8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of</a:t>
            </a:r>
            <a:r>
              <a:rPr sz="800" spc="7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the</a:t>
            </a:r>
            <a:r>
              <a:rPr sz="800" spc="8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major</a:t>
            </a:r>
            <a:r>
              <a:rPr sz="800" spc="8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chapters</a:t>
            </a:r>
            <a:r>
              <a:rPr sz="800" spc="8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of</a:t>
            </a:r>
            <a:r>
              <a:rPr sz="800" spc="7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spc="-25" dirty="0">
                <a:solidFill>
                  <a:srgbClr val="191919"/>
                </a:solidFill>
                <a:latin typeface="Open Sans"/>
                <a:cs typeface="Open Sans"/>
              </a:rPr>
              <a:t>our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 country’s</a:t>
            </a:r>
            <a:r>
              <a:rPr sz="800" spc="9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history</a:t>
            </a:r>
            <a:r>
              <a:rPr sz="800" spc="10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of</a:t>
            </a:r>
            <a:r>
              <a:rPr sz="800" spc="9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race</a:t>
            </a:r>
            <a:r>
              <a:rPr sz="800" spc="10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and</a:t>
            </a:r>
            <a:r>
              <a:rPr sz="800" spc="9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spc="-10" dirty="0">
                <a:solidFill>
                  <a:srgbClr val="191919"/>
                </a:solidFill>
                <a:latin typeface="Open Sans"/>
                <a:cs typeface="Open Sans"/>
              </a:rPr>
              <a:t>racism.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It</a:t>
            </a:r>
            <a:r>
              <a:rPr sz="800" spc="9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asks</a:t>
            </a:r>
            <a:r>
              <a:rPr sz="800" spc="9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participants:</a:t>
            </a:r>
            <a:r>
              <a:rPr sz="800" spc="10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What</a:t>
            </a:r>
            <a:r>
              <a:rPr sz="800" spc="9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are</a:t>
            </a:r>
            <a:r>
              <a:rPr sz="800" spc="9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spc="-20" dirty="0">
                <a:solidFill>
                  <a:srgbClr val="191919"/>
                </a:solidFill>
                <a:latin typeface="Open Sans"/>
                <a:cs typeface="Open Sans"/>
              </a:rPr>
              <a:t>your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 stories?</a:t>
            </a:r>
            <a:r>
              <a:rPr sz="800" spc="9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How</a:t>
            </a:r>
            <a:r>
              <a:rPr sz="800" spc="9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does</a:t>
            </a:r>
            <a:r>
              <a:rPr sz="800" spc="9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your</a:t>
            </a:r>
            <a:r>
              <a:rPr sz="800" spc="9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spc="-10" dirty="0">
                <a:solidFill>
                  <a:srgbClr val="191919"/>
                </a:solidFill>
                <a:latin typeface="Open Sans"/>
                <a:cs typeface="Open Sans"/>
              </a:rPr>
              <a:t>family</a:t>
            </a:r>
            <a:r>
              <a:rPr sz="800" spc="50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history</a:t>
            </a:r>
            <a:r>
              <a:rPr sz="800" spc="12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intersect</a:t>
            </a:r>
            <a:r>
              <a:rPr sz="800" spc="12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with</a:t>
            </a:r>
            <a:r>
              <a:rPr sz="800" spc="12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spc="-10" dirty="0">
                <a:solidFill>
                  <a:srgbClr val="191919"/>
                </a:solidFill>
                <a:latin typeface="Open Sans"/>
                <a:cs typeface="Open Sans"/>
              </a:rPr>
              <a:t>broader</a:t>
            </a:r>
            <a:r>
              <a:rPr sz="800" spc="50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historic</a:t>
            </a:r>
            <a:r>
              <a:rPr sz="800" spc="10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trends?</a:t>
            </a:r>
            <a:r>
              <a:rPr sz="800" spc="10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endParaRPr lang="en-US" sz="800">
              <a:solidFill>
                <a:srgbClr val="000000"/>
              </a:solidFill>
              <a:latin typeface="Open Sans"/>
              <a:cs typeface="Open Sans"/>
            </a:endParaRPr>
          </a:p>
          <a:p>
            <a:pPr marL="12700" marR="33020">
              <a:lnSpc>
                <a:spcPct val="125000"/>
              </a:lnSpc>
              <a:spcBef>
                <a:spcPts val="100"/>
              </a:spcBef>
            </a:pPr>
            <a:endParaRPr lang="en-US" sz="800" dirty="0">
              <a:solidFill>
                <a:srgbClr val="191919"/>
              </a:solidFill>
              <a:latin typeface="Open Sans"/>
              <a:cs typeface="Open Sans"/>
            </a:endParaRPr>
          </a:p>
          <a:p>
            <a:pPr marL="12700" marR="33020">
              <a:lnSpc>
                <a:spcPct val="125000"/>
              </a:lnSpc>
              <a:spcBef>
                <a:spcPts val="100"/>
              </a:spcBef>
            </a:pPr>
            <a:r>
              <a:rPr sz="800">
                <a:solidFill>
                  <a:srgbClr val="191919"/>
                </a:solidFill>
                <a:latin typeface="Open Sans"/>
                <a:cs typeface="Open Sans"/>
              </a:rPr>
              <a:t>This</a:t>
            </a:r>
            <a:r>
              <a:rPr sz="800" spc="10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will</a:t>
            </a:r>
            <a:r>
              <a:rPr sz="800" spc="10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not</a:t>
            </a:r>
            <a:r>
              <a:rPr sz="800" spc="10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lang="en-US" sz="800" spc="-25">
                <a:solidFill>
                  <a:srgbClr val="191919"/>
                </a:solidFill>
                <a:latin typeface="Open Sans"/>
                <a:cs typeface="Open Sans"/>
              </a:rPr>
              <a:t>be </a:t>
            </a:r>
            <a:r>
              <a:rPr lang="en-US" sz="800">
                <a:solidFill>
                  <a:srgbClr val="191919"/>
                </a:solidFill>
                <a:latin typeface="Open Sans"/>
                <a:cs typeface="Open Sans"/>
              </a:rPr>
              <a:t>for</a:t>
            </a:r>
            <a:r>
              <a:rPr sz="800" spc="8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the</a:t>
            </a:r>
            <a:r>
              <a:rPr sz="800" spc="8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sake</a:t>
            </a:r>
            <a:r>
              <a:rPr sz="800" spc="8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of</a:t>
            </a:r>
            <a:r>
              <a:rPr sz="800" spc="8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assigning</a:t>
            </a:r>
            <a:r>
              <a:rPr sz="800" spc="8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spc="-10" dirty="0">
                <a:solidFill>
                  <a:srgbClr val="191919"/>
                </a:solidFill>
                <a:latin typeface="Open Sans"/>
                <a:cs typeface="Open Sans"/>
              </a:rPr>
              <a:t>blame,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but</a:t>
            </a:r>
            <a:r>
              <a:rPr sz="800" spc="5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so</a:t>
            </a:r>
            <a:r>
              <a:rPr sz="800" spc="6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we</a:t>
            </a:r>
            <a:r>
              <a:rPr sz="800" spc="6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can</a:t>
            </a:r>
            <a:r>
              <a:rPr sz="800" spc="6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come</a:t>
            </a:r>
            <a:r>
              <a:rPr sz="800" spc="6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to</a:t>
            </a:r>
            <a:r>
              <a:rPr sz="800" spc="6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terms</a:t>
            </a:r>
            <a:r>
              <a:rPr sz="800" spc="6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spc="-20" dirty="0">
                <a:solidFill>
                  <a:srgbClr val="191919"/>
                </a:solidFill>
                <a:latin typeface="Open Sans"/>
                <a:cs typeface="Open Sans"/>
              </a:rPr>
              <a:t>with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 the</a:t>
            </a:r>
            <a:r>
              <a:rPr sz="800" spc="9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history</a:t>
            </a:r>
            <a:r>
              <a:rPr sz="800" spc="10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we</a:t>
            </a:r>
            <a:r>
              <a:rPr sz="800" spc="9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all</a:t>
            </a:r>
            <a:r>
              <a:rPr sz="800" spc="9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inherit,</a:t>
            </a:r>
            <a:r>
              <a:rPr sz="800" spc="9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spc="-10" dirty="0">
                <a:solidFill>
                  <a:srgbClr val="191919"/>
                </a:solidFill>
                <a:latin typeface="Open Sans"/>
                <a:cs typeface="Open Sans"/>
              </a:rPr>
              <a:t>grieve</a:t>
            </a:r>
            <a:r>
              <a:rPr sz="800" spc="50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as</a:t>
            </a:r>
            <a:r>
              <a:rPr sz="800" spc="8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needed,</a:t>
            </a:r>
            <a:r>
              <a:rPr sz="800" spc="8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and</a:t>
            </a:r>
            <a:r>
              <a:rPr sz="800" spc="8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hear</a:t>
            </a:r>
            <a:r>
              <a:rPr sz="800" spc="8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spc="-10" dirty="0">
                <a:solidFill>
                  <a:srgbClr val="191919"/>
                </a:solidFill>
                <a:latin typeface="Open Sans"/>
                <a:cs typeface="Open Sans"/>
              </a:rPr>
              <a:t>differing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perspectives.</a:t>
            </a:r>
            <a:r>
              <a:rPr sz="800" spc="13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Then,</a:t>
            </a:r>
            <a:r>
              <a:rPr sz="800" spc="13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with</a:t>
            </a:r>
            <a:r>
              <a:rPr sz="800" spc="13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spc="-10" dirty="0">
                <a:solidFill>
                  <a:srgbClr val="191919"/>
                </a:solidFill>
                <a:latin typeface="Open Sans"/>
                <a:cs typeface="Open Sans"/>
              </a:rPr>
              <a:t>God’s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grace,</a:t>
            </a:r>
            <a:r>
              <a:rPr sz="800" spc="10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we</a:t>
            </a:r>
            <a:r>
              <a:rPr sz="800" spc="10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will</a:t>
            </a:r>
            <a:r>
              <a:rPr sz="800" spc="9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consider</a:t>
            </a:r>
            <a:r>
              <a:rPr sz="800" spc="10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where</a:t>
            </a:r>
            <a:r>
              <a:rPr sz="800" spc="10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spc="-25" dirty="0">
                <a:solidFill>
                  <a:srgbClr val="191919"/>
                </a:solidFill>
                <a:latin typeface="Open Sans"/>
                <a:cs typeface="Open Sans"/>
              </a:rPr>
              <a:t>we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 go</a:t>
            </a:r>
            <a:r>
              <a:rPr sz="800" spc="10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from</a:t>
            </a:r>
            <a:r>
              <a:rPr sz="800" spc="11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here.</a:t>
            </a:r>
            <a:r>
              <a:rPr sz="800" spc="11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Throughout</a:t>
            </a:r>
            <a:r>
              <a:rPr sz="800" spc="10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spc="-25" dirty="0">
                <a:solidFill>
                  <a:srgbClr val="191919"/>
                </a:solidFill>
                <a:latin typeface="Open Sans"/>
                <a:cs typeface="Open Sans"/>
              </a:rPr>
              <a:t>the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 process,</a:t>
            </a:r>
            <a:r>
              <a:rPr sz="800" spc="9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the</a:t>
            </a:r>
            <a:r>
              <a:rPr sz="800" spc="9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group</a:t>
            </a:r>
            <a:r>
              <a:rPr sz="800" spc="10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will</a:t>
            </a:r>
            <a:r>
              <a:rPr sz="800" spc="9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draw</a:t>
            </a:r>
            <a:r>
              <a:rPr sz="800" spc="9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spc="-25" dirty="0">
                <a:solidFill>
                  <a:srgbClr val="191919"/>
                </a:solidFill>
                <a:latin typeface="Open Sans"/>
                <a:cs typeface="Open Sans"/>
              </a:rPr>
              <a:t>on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 spiritual</a:t>
            </a:r>
            <a:r>
              <a:rPr sz="800" spc="11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resources</a:t>
            </a:r>
            <a:r>
              <a:rPr sz="800" spc="12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to</a:t>
            </a:r>
            <a:r>
              <a:rPr sz="800" spc="125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ground</a:t>
            </a:r>
            <a:r>
              <a:rPr sz="800" spc="12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spc="-25" dirty="0">
                <a:solidFill>
                  <a:srgbClr val="191919"/>
                </a:solidFill>
                <a:latin typeface="Open Sans"/>
                <a:cs typeface="Open Sans"/>
              </a:rPr>
              <a:t>the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 conversation</a:t>
            </a:r>
            <a:r>
              <a:rPr sz="800" spc="114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dirty="0">
                <a:solidFill>
                  <a:srgbClr val="191919"/>
                </a:solidFill>
                <a:latin typeface="Open Sans"/>
                <a:cs typeface="Open Sans"/>
              </a:rPr>
              <a:t>in</a:t>
            </a:r>
            <a:r>
              <a:rPr sz="800" spc="120" dirty="0">
                <a:solidFill>
                  <a:srgbClr val="191919"/>
                </a:solidFill>
                <a:latin typeface="Open Sans"/>
                <a:cs typeface="Open Sans"/>
              </a:rPr>
              <a:t> </a:t>
            </a:r>
            <a:r>
              <a:rPr sz="800" spc="-10" dirty="0">
                <a:solidFill>
                  <a:srgbClr val="191919"/>
                </a:solidFill>
                <a:latin typeface="Open Sans"/>
                <a:cs typeface="Open Sans"/>
              </a:rPr>
              <a:t>faith.</a:t>
            </a:r>
            <a:endParaRPr sz="800">
              <a:latin typeface="Open Sans"/>
              <a:cs typeface="Open Sans"/>
            </a:endParaRPr>
          </a:p>
          <a:p>
            <a:pPr marL="12700" marR="33020">
              <a:lnSpc>
                <a:spcPct val="125000"/>
              </a:lnSpc>
              <a:spcBef>
                <a:spcPts val="100"/>
              </a:spcBef>
            </a:pPr>
            <a:endParaRPr lang="en-US" sz="800" spc="-10" dirty="0">
              <a:solidFill>
                <a:srgbClr val="191919"/>
              </a:solidFill>
              <a:latin typeface="Open Sans"/>
              <a:cs typeface="Open Sans"/>
            </a:endParaRPr>
          </a:p>
          <a:p>
            <a:pPr marL="12700">
              <a:lnSpc>
                <a:spcPct val="100000"/>
              </a:lnSpc>
              <a:spcBef>
                <a:spcPts val="690"/>
              </a:spcBef>
            </a:pPr>
            <a:endParaRPr sz="800" dirty="0">
              <a:solidFill>
                <a:srgbClr val="191919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711612" y="2185124"/>
            <a:ext cx="1093026" cy="753796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 algn="r">
              <a:lnSpc>
                <a:spcPct val="111100"/>
              </a:lnSpc>
              <a:spcBef>
                <a:spcPts val="100"/>
              </a:spcBef>
            </a:pPr>
            <a:r>
              <a:rPr sz="1100" b="1" dirty="0">
                <a:solidFill>
                  <a:srgbClr val="DF7B42"/>
                </a:solidFill>
                <a:latin typeface="Open Sans ExtraBold"/>
                <a:cs typeface="Open Sans ExtraBold"/>
              </a:rPr>
              <a:t>NEW</a:t>
            </a:r>
            <a:r>
              <a:rPr sz="1100" b="1" spc="120" dirty="0">
                <a:solidFill>
                  <a:srgbClr val="DF7B42"/>
                </a:solidFill>
                <a:latin typeface="Open Sans ExtraBold"/>
                <a:cs typeface="Open Sans ExtraBold"/>
              </a:rPr>
              <a:t> </a:t>
            </a:r>
            <a:r>
              <a:rPr sz="1100" b="1" dirty="0">
                <a:solidFill>
                  <a:srgbClr val="DF7B42"/>
                </a:solidFill>
                <a:latin typeface="Open Sans ExtraBold"/>
                <a:cs typeface="Open Sans ExtraBold"/>
              </a:rPr>
              <a:t>DIALOGUE</a:t>
            </a:r>
            <a:r>
              <a:rPr sz="1100" b="1" spc="125" dirty="0">
                <a:solidFill>
                  <a:srgbClr val="DF7B42"/>
                </a:solidFill>
                <a:latin typeface="Open Sans ExtraBold"/>
                <a:cs typeface="Open Sans ExtraBold"/>
              </a:rPr>
              <a:t> </a:t>
            </a:r>
            <a:r>
              <a:rPr sz="1100" b="1" spc="-10" dirty="0">
                <a:solidFill>
                  <a:srgbClr val="DF7B42"/>
                </a:solidFill>
                <a:latin typeface="Open Sans ExtraBold"/>
                <a:cs typeface="Open Sans ExtraBold"/>
              </a:rPr>
              <a:t>CIRCLE </a:t>
            </a:r>
            <a:r>
              <a:rPr sz="1100" b="1" dirty="0">
                <a:solidFill>
                  <a:srgbClr val="DF7B42"/>
                </a:solidFill>
                <a:latin typeface="Open Sans ExtraBold"/>
                <a:cs typeface="Open Sans ExtraBold"/>
              </a:rPr>
              <a:t>NOW</a:t>
            </a:r>
            <a:r>
              <a:rPr sz="1100" b="1" spc="85" dirty="0">
                <a:solidFill>
                  <a:srgbClr val="DF7B42"/>
                </a:solidFill>
                <a:latin typeface="Open Sans ExtraBold"/>
                <a:cs typeface="Open Sans ExtraBold"/>
              </a:rPr>
              <a:t> </a:t>
            </a:r>
            <a:r>
              <a:rPr sz="1100" b="1" spc="-10" dirty="0">
                <a:solidFill>
                  <a:srgbClr val="DF7B42"/>
                </a:solidFill>
                <a:latin typeface="Open Sans ExtraBold"/>
                <a:cs typeface="Open Sans ExtraBold"/>
              </a:rPr>
              <a:t>FORMING!</a:t>
            </a:r>
            <a:endParaRPr sz="1200">
              <a:latin typeface="Open Sans ExtraBold"/>
              <a:cs typeface="Open Sans ExtraBold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809665" y="3256392"/>
            <a:ext cx="102806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DF7B42"/>
                </a:solidFill>
                <a:latin typeface="Open Sans ExtraBold"/>
                <a:cs typeface="Open Sans ExtraBold"/>
              </a:rPr>
              <a:t>Meeting</a:t>
            </a:r>
            <a:r>
              <a:rPr sz="800" b="1" spc="125" dirty="0">
                <a:solidFill>
                  <a:srgbClr val="DF7B42"/>
                </a:solidFill>
                <a:latin typeface="Open Sans ExtraBold"/>
                <a:cs typeface="Open Sans ExtraBold"/>
              </a:rPr>
              <a:t> </a:t>
            </a:r>
            <a:r>
              <a:rPr sz="800" b="1" spc="-10" dirty="0">
                <a:solidFill>
                  <a:srgbClr val="DF7B42"/>
                </a:solidFill>
                <a:latin typeface="Open Sans ExtraBold"/>
                <a:cs typeface="Open Sans ExtraBold"/>
              </a:rPr>
              <a:t>Day/Time</a:t>
            </a:r>
            <a:endParaRPr sz="800">
              <a:latin typeface="Open Sans ExtraBold"/>
              <a:cs typeface="Open Sans ExtraBold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836014" y="3758649"/>
            <a:ext cx="98044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DF7B42"/>
                </a:solidFill>
                <a:latin typeface="Open Sans ExtraBold"/>
                <a:cs typeface="Open Sans ExtraBold"/>
              </a:rPr>
              <a:t>Meeting</a:t>
            </a:r>
            <a:r>
              <a:rPr sz="800" b="1" spc="125" dirty="0">
                <a:solidFill>
                  <a:srgbClr val="DF7B42"/>
                </a:solidFill>
                <a:latin typeface="Open Sans ExtraBold"/>
                <a:cs typeface="Open Sans ExtraBold"/>
              </a:rPr>
              <a:t> </a:t>
            </a:r>
            <a:r>
              <a:rPr sz="800" b="1" spc="-10" dirty="0">
                <a:solidFill>
                  <a:srgbClr val="DF7B42"/>
                </a:solidFill>
                <a:latin typeface="Open Sans ExtraBold"/>
                <a:cs typeface="Open Sans ExtraBold"/>
              </a:rPr>
              <a:t>Location</a:t>
            </a:r>
            <a:endParaRPr sz="800">
              <a:latin typeface="Open Sans ExtraBold"/>
              <a:cs typeface="Open Sans ExtraBold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783318" y="4234560"/>
            <a:ext cx="1026794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DF7B42"/>
                </a:solidFill>
                <a:latin typeface="Open Sans ExtraBold"/>
                <a:cs typeface="Open Sans ExtraBold"/>
              </a:rPr>
              <a:t>Contact</a:t>
            </a:r>
            <a:r>
              <a:rPr sz="800" b="1" spc="114" dirty="0">
                <a:solidFill>
                  <a:srgbClr val="DF7B42"/>
                </a:solidFill>
                <a:latin typeface="Open Sans ExtraBold"/>
                <a:cs typeface="Open Sans ExtraBold"/>
              </a:rPr>
              <a:t> </a:t>
            </a:r>
            <a:r>
              <a:rPr sz="800" b="1" dirty="0">
                <a:solidFill>
                  <a:srgbClr val="DF7B42"/>
                </a:solidFill>
                <a:latin typeface="Open Sans ExtraBold"/>
                <a:cs typeface="Open Sans ExtraBold"/>
              </a:rPr>
              <a:t>to</a:t>
            </a:r>
            <a:r>
              <a:rPr sz="800" b="1" spc="120" dirty="0">
                <a:solidFill>
                  <a:srgbClr val="DF7B42"/>
                </a:solidFill>
                <a:latin typeface="Open Sans ExtraBold"/>
                <a:cs typeface="Open Sans ExtraBold"/>
              </a:rPr>
              <a:t> </a:t>
            </a:r>
            <a:r>
              <a:rPr sz="800" b="1" dirty="0">
                <a:solidFill>
                  <a:srgbClr val="DF7B42"/>
                </a:solidFill>
                <a:latin typeface="Open Sans ExtraBold"/>
                <a:cs typeface="Open Sans ExtraBold"/>
              </a:rPr>
              <a:t>sign-</a:t>
            </a:r>
            <a:r>
              <a:rPr sz="800" b="1" spc="-25" dirty="0">
                <a:solidFill>
                  <a:srgbClr val="DF7B42"/>
                </a:solidFill>
                <a:latin typeface="Open Sans ExtraBold"/>
                <a:cs typeface="Open Sans ExtraBold"/>
              </a:rPr>
              <a:t>up</a:t>
            </a:r>
            <a:endParaRPr sz="800">
              <a:latin typeface="Open Sans ExtraBold"/>
              <a:cs typeface="Open Sans ExtraBold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89912" y="2053012"/>
            <a:ext cx="3538986" cy="26390"/>
          </a:xfrm>
          <a:custGeom>
            <a:avLst/>
            <a:gdLst/>
            <a:ahLst/>
            <a:cxnLst/>
            <a:rect l="l" t="t" r="r" b="b"/>
            <a:pathLst>
              <a:path w="1638935">
                <a:moveTo>
                  <a:pt x="0" y="0"/>
                </a:moveTo>
                <a:lnTo>
                  <a:pt x="1638808" y="0"/>
                </a:lnTo>
              </a:path>
            </a:pathLst>
          </a:custGeom>
          <a:ln w="12700">
            <a:solidFill>
              <a:srgbClr val="DF7B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704251" y="3737458"/>
            <a:ext cx="1117742" cy="19793"/>
          </a:xfrm>
          <a:custGeom>
            <a:avLst/>
            <a:gdLst/>
            <a:ahLst/>
            <a:cxnLst/>
            <a:rect l="l" t="t" r="r" b="b"/>
            <a:pathLst>
              <a:path w="1638935">
                <a:moveTo>
                  <a:pt x="0" y="0"/>
                </a:moveTo>
                <a:lnTo>
                  <a:pt x="1638808" y="0"/>
                </a:lnTo>
              </a:path>
            </a:pathLst>
          </a:custGeom>
          <a:ln w="12700">
            <a:solidFill>
              <a:srgbClr val="DF7B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 flipV="1">
            <a:off x="2703737" y="4226523"/>
            <a:ext cx="1117740" cy="6597"/>
          </a:xfrm>
          <a:custGeom>
            <a:avLst/>
            <a:gdLst/>
            <a:ahLst/>
            <a:cxnLst/>
            <a:rect l="l" t="t" r="r" b="b"/>
            <a:pathLst>
              <a:path w="1638935">
                <a:moveTo>
                  <a:pt x="0" y="0"/>
                </a:moveTo>
                <a:lnTo>
                  <a:pt x="1638808" y="0"/>
                </a:lnTo>
              </a:path>
            </a:pathLst>
          </a:custGeom>
          <a:ln w="12700">
            <a:solidFill>
              <a:srgbClr val="DF7B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26754008-6EA0-E8EE-27F2-A0503E715E6C}"/>
              </a:ext>
            </a:extLst>
          </p:cNvPr>
          <p:cNvSpPr txBox="1"/>
          <p:nvPr/>
        </p:nvSpPr>
        <p:spPr>
          <a:xfrm>
            <a:off x="305583" y="5176963"/>
            <a:ext cx="3436389" cy="666849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81280" marR="5080" indent="-69215" algn="ctr">
              <a:spcBef>
                <a:spcPts val="100"/>
              </a:spcBef>
            </a:pPr>
            <a:r>
              <a:rPr lang="en-US" sz="1100" b="1">
                <a:solidFill>
                  <a:srgbClr val="F1B533"/>
                </a:solidFill>
                <a:latin typeface="Open Sans ExtraBold"/>
                <a:cs typeface="Open Sans ExtraBold"/>
              </a:rPr>
              <a:t>WE HOPE YOU'LL JOIN THE CONVERSATION</a:t>
            </a:r>
            <a:endParaRPr lang="en-US" sz="1200">
              <a:solidFill>
                <a:srgbClr val="000000"/>
              </a:solidFill>
            </a:endParaRPr>
          </a:p>
          <a:p>
            <a:pPr marL="81280" marR="5080" indent="-69215" algn="ctr">
              <a:spcBef>
                <a:spcPts val="100"/>
              </a:spcBef>
            </a:pPr>
            <a:endParaRPr lang="en-US" sz="1200" b="1" dirty="0">
              <a:solidFill>
                <a:srgbClr val="F1B533"/>
              </a:solidFill>
              <a:latin typeface="Open Sans ExtraBold"/>
              <a:ea typeface="Open Sans ExtraBold"/>
              <a:cs typeface="Open Sans ExtraBold"/>
            </a:endParaRPr>
          </a:p>
          <a:p>
            <a:pPr marL="81280" marR="5080" indent="-69215" algn="ctr">
              <a:spcBef>
                <a:spcPts val="100"/>
              </a:spcBef>
            </a:pPr>
            <a:r>
              <a:rPr lang="en-US" sz="800" b="1">
                <a:solidFill>
                  <a:srgbClr val="DF7B42"/>
                </a:solidFill>
                <a:latin typeface="Open Sans ExtraBold"/>
                <a:cs typeface="Open Sans ExtraBold"/>
              </a:rPr>
              <a:t>FOR</a:t>
            </a:r>
            <a:r>
              <a:rPr lang="en-US" sz="800" b="1">
                <a:solidFill>
                  <a:srgbClr val="DF7B42"/>
                </a:solidFill>
                <a:latin typeface="Open Sans ExtraBold"/>
                <a:ea typeface="Open Sans ExtraBold"/>
                <a:cs typeface="Open Sans ExtraBold"/>
              </a:rPr>
              <a:t> MORE INFORMATION ON SACRED GROUND, VISIT:</a:t>
            </a:r>
            <a:endParaRPr lang="en-US">
              <a:solidFill>
                <a:srgbClr val="000000"/>
              </a:solidFill>
            </a:endParaRPr>
          </a:p>
          <a:p>
            <a:pPr marL="81280" marR="5080" indent="-69215" algn="ctr">
              <a:spcBef>
                <a:spcPts val="100"/>
              </a:spcBef>
            </a:pPr>
            <a:r>
              <a:rPr lang="en-US" sz="800" b="1">
                <a:solidFill>
                  <a:srgbClr val="DF7B42"/>
                </a:solidFill>
                <a:latin typeface="Open Sans ExtraBold"/>
                <a:ea typeface="Open Sans ExtraBold"/>
                <a:cs typeface="Open Sans ExtraBold"/>
              </a:rPr>
              <a:t>www.EpiscopalChurch.org/Sacred-Ground</a:t>
            </a:r>
            <a:endParaRPr lang="en-US" sz="800" b="1" dirty="0">
              <a:solidFill>
                <a:srgbClr val="DF7B42"/>
              </a:solidFill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9" name="object 11">
            <a:extLst>
              <a:ext uri="{FF2B5EF4-FFF2-40B4-BE49-F238E27FC236}">
                <a16:creationId xmlns:a16="http://schemas.microsoft.com/office/drawing/2014/main" id="{F08A1CEE-CA80-CD55-C386-041F12A6C935}"/>
              </a:ext>
            </a:extLst>
          </p:cNvPr>
          <p:cNvSpPr/>
          <p:nvPr/>
        </p:nvSpPr>
        <p:spPr>
          <a:xfrm>
            <a:off x="2671574" y="3238720"/>
            <a:ext cx="1157324" cy="19792"/>
          </a:xfrm>
          <a:custGeom>
            <a:avLst/>
            <a:gdLst/>
            <a:ahLst/>
            <a:cxnLst/>
            <a:rect l="l" t="t" r="r" b="b"/>
            <a:pathLst>
              <a:path w="1638935">
                <a:moveTo>
                  <a:pt x="0" y="0"/>
                </a:moveTo>
                <a:lnTo>
                  <a:pt x="1638808" y="0"/>
                </a:lnTo>
              </a:path>
            </a:pathLst>
          </a:custGeom>
          <a:ln w="12700">
            <a:solidFill>
              <a:srgbClr val="DF7B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id="{E47F18E9-8091-717C-40F7-37430D6B3265}"/>
              </a:ext>
            </a:extLst>
          </p:cNvPr>
          <p:cNvSpPr/>
          <p:nvPr/>
        </p:nvSpPr>
        <p:spPr>
          <a:xfrm>
            <a:off x="296499" y="5023790"/>
            <a:ext cx="3538986" cy="26390"/>
          </a:xfrm>
          <a:custGeom>
            <a:avLst/>
            <a:gdLst/>
            <a:ahLst/>
            <a:cxnLst/>
            <a:rect l="l" t="t" r="r" b="b"/>
            <a:pathLst>
              <a:path w="1638935">
                <a:moveTo>
                  <a:pt x="0" y="0"/>
                </a:moveTo>
                <a:lnTo>
                  <a:pt x="1638808" y="0"/>
                </a:lnTo>
              </a:path>
            </a:pathLst>
          </a:custGeom>
          <a:ln w="12700">
            <a:solidFill>
              <a:srgbClr val="DF7B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DF7B42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aacf83f-4584-4bb6-a809-34ed1259bcc3" xsi:nil="true"/>
    <lcf76f155ced4ddcb4097134ff3c332f xmlns="bee95a6f-9702-481b-84b1-184764b90b44">
      <Terms xmlns="http://schemas.microsoft.com/office/infopath/2007/PartnerControls"/>
    </lcf76f155ced4ddcb4097134ff3c332f>
    <SharedWithUsers xmlns="8aacf83f-4584-4bb6-a809-34ed1259bcc3">
      <UserInfo>
        <DisplayName/>
        <AccountId xsi:nil="true"/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3E31B7891E0834BAE8987215D7922AE" ma:contentTypeVersion="18" ma:contentTypeDescription="Create a new document." ma:contentTypeScope="" ma:versionID="1c2557a5db727fb162ca60cde6dfd4cb">
  <xsd:schema xmlns:xsd="http://www.w3.org/2001/XMLSchema" xmlns:xs="http://www.w3.org/2001/XMLSchema" xmlns:p="http://schemas.microsoft.com/office/2006/metadata/properties" xmlns:ns2="bee95a6f-9702-481b-84b1-184764b90b44" xmlns:ns3="8aacf83f-4584-4bb6-a809-34ed1259bcc3" targetNamespace="http://schemas.microsoft.com/office/2006/metadata/properties" ma:root="true" ma:fieldsID="c16dea4733e7e508ed679df89a3eafec" ns2:_="" ns3:_="">
    <xsd:import namespace="bee95a6f-9702-481b-84b1-184764b90b44"/>
    <xsd:import namespace="8aacf83f-4584-4bb6-a809-34ed1259bcc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e95a6f-9702-481b-84b1-184764b90b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9d176af1-bef1-43e8-bc6f-90d18e8b837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acf83f-4584-4bb6-a809-34ed1259bcc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c8e5db6-5d7c-4b9d-b197-f28cd8195b76}" ma:internalName="TaxCatchAll" ma:showField="CatchAllData" ma:web="8aacf83f-4584-4bb6-a809-34ed1259bc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68A4BDE-FFF0-4004-AAA1-3FE48C318BA7}">
  <ds:schemaRefs>
    <ds:schemaRef ds:uri="http://schemas.microsoft.com/office/2006/metadata/properties"/>
    <ds:schemaRef ds:uri="http://schemas.microsoft.com/office/infopath/2007/PartnerControls"/>
    <ds:schemaRef ds:uri="8aacf83f-4584-4bb6-a809-34ed1259bcc3"/>
    <ds:schemaRef ds:uri="bee95a6f-9702-481b-84b1-184764b90b44"/>
  </ds:schemaRefs>
</ds:datastoreItem>
</file>

<file path=customXml/itemProps2.xml><?xml version="1.0" encoding="utf-8"?>
<ds:datastoreItem xmlns:ds="http://schemas.openxmlformats.org/officeDocument/2006/customXml" ds:itemID="{06FB0B93-EFAC-464F-A108-C02D7C20CF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ee95a6f-9702-481b-84b1-184764b90b44"/>
    <ds:schemaRef ds:uri="8aacf83f-4584-4bb6-a809-34ed1259bcc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93E2818-6677-40EA-9293-EE45AC2008D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197</Words>
  <Application>Microsoft Office PowerPoint</Application>
  <PresentationFormat>Custom</PresentationFormat>
  <Paragraphs>12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ModifiedBy>Andrea Lauerman</cp:lastModifiedBy>
  <cp:revision>108</cp:revision>
  <dcterms:created xsi:type="dcterms:W3CDTF">2026-06-02T22:51:44Z</dcterms:created>
  <dcterms:modified xsi:type="dcterms:W3CDTF">2026-06-16T15:06:07Z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2026-06-02T00:00:00Z</vt:filetime>
  </property>
  <property fmtid="{D5CDD505-2E9C-101B-9397-08002B2CF9AE}" pid="3" name="Creator">
    <vt:lpwstr>Adobe InDesign 21.0 (Macintosh)</vt:lpwstr>
  </property>
  <property fmtid="{D5CDD505-2E9C-101B-9397-08002B2CF9AE}" pid="4" name="LastSaved">
    <vt:filetime>2026-06-02T00:00:00Z</vt:filetime>
  </property>
  <property fmtid="{D5CDD505-2E9C-101B-9397-08002B2CF9AE}" pid="5" name="Producer">
    <vt:lpwstr>Adobe PDF Library 18.0</vt:lpwstr>
  </property>
  <property fmtid="{D5CDD505-2E9C-101B-9397-08002B2CF9AE}" pid="6" name="ContentTypeId">
    <vt:lpwstr>0x01010003E31B7891E0834BAE8987215D7922AE</vt:lpwstr>
  </property>
  <property fmtid="{D5CDD505-2E9C-101B-9397-08002B2CF9AE}" pid="7" name="Order">
    <vt:r8>23300</vt:r8>
  </property>
  <property fmtid="{D5CDD505-2E9C-101B-9397-08002B2CF9AE}" pid="8" name="_SourceUrl">
    <vt:lpwstr/>
  </property>
  <property fmtid="{D5CDD505-2E9C-101B-9397-08002B2CF9AE}" pid="9" name="_SharedFileIndex">
    <vt:lpwstr/>
  </property>
  <property fmtid="{D5CDD505-2E9C-101B-9397-08002B2CF9AE}" pid="10" name="ComplianceAssetId">
    <vt:lpwstr/>
  </property>
  <property fmtid="{D5CDD505-2E9C-101B-9397-08002B2CF9AE}" pid="11" name="_ExtendedDescription">
    <vt:lpwstr/>
  </property>
  <property fmtid="{D5CDD505-2E9C-101B-9397-08002B2CF9AE}" pid="12" name="TriggerFlowInfo">
    <vt:lpwstr/>
  </property>
  <property fmtid="{D5CDD505-2E9C-101B-9397-08002B2CF9AE}" pid="13" name="MediaServiceImageTags">
    <vt:lpwstr/>
  </property>
</Properties>
</file>